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56766-D17A-49CE-BF24-FC660863D5DE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DCC27-0075-4826-BDF0-FDA3CD1CB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457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DCC27-0075-4826-BDF0-FDA3CD1CB42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117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0049-11CC-4AD6-8B1D-60990D166B7C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A5A3-D9CD-4781-9860-919A184C72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482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0049-11CC-4AD6-8B1D-60990D166B7C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A5A3-D9CD-4781-9860-919A184C72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207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0049-11CC-4AD6-8B1D-60990D166B7C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A5A3-D9CD-4781-9860-919A184C729F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57703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0049-11CC-4AD6-8B1D-60990D166B7C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A5A3-D9CD-4781-9860-919A184C72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613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0049-11CC-4AD6-8B1D-60990D166B7C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A5A3-D9CD-4781-9860-919A184C729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25725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0049-11CC-4AD6-8B1D-60990D166B7C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A5A3-D9CD-4781-9860-919A184C72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1721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0049-11CC-4AD6-8B1D-60990D166B7C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A5A3-D9CD-4781-9860-919A184C72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943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0049-11CC-4AD6-8B1D-60990D166B7C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A5A3-D9CD-4781-9860-919A184C72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340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0049-11CC-4AD6-8B1D-60990D166B7C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A5A3-D9CD-4781-9860-919A184C72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478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0049-11CC-4AD6-8B1D-60990D166B7C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A5A3-D9CD-4781-9860-919A184C72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789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0049-11CC-4AD6-8B1D-60990D166B7C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A5A3-D9CD-4781-9860-919A184C72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968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0049-11CC-4AD6-8B1D-60990D166B7C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A5A3-D9CD-4781-9860-919A184C72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940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0049-11CC-4AD6-8B1D-60990D166B7C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A5A3-D9CD-4781-9860-919A184C72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050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0049-11CC-4AD6-8B1D-60990D166B7C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A5A3-D9CD-4781-9860-919A184C72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098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0049-11CC-4AD6-8B1D-60990D166B7C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A5A3-D9CD-4781-9860-919A184C72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977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0049-11CC-4AD6-8B1D-60990D166B7C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A5A3-D9CD-4781-9860-919A184C72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725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80049-11CC-4AD6-8B1D-60990D166B7C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D75A5A3-D9CD-4781-9860-919A184C72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45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../Downloads/&#1057;&#1090;&#1088;&#1086;&#1103;&#1097;&#1077;&#1077;&#1089;&#1103;%20&#1079;&#1076;&#1072;&#1085;&#1080;&#1077;%20&#1069;&#1050;&#1057;&#1055;&#1054;%20&#1088;&#1091;&#1093;&#1085;&#1091;&#1083;&#1086;%20&#1074;%20&#1040;&#1089;&#1090;&#1072;&#1085;&#1077;%20&#1085;&#1072;%20&#1075;&#1083;&#1072;&#1079;&#1072;&#1093;%20&#1091;%20&#1089;&#1090;&#1088;&#1086;&#1080;&#1090;&#1077;&#1083;&#1077;&#1081;.mp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go1.imgsmail.ru/imgpreview?key=4c18be12ef6e0032&amp;mb=imgdb_preview_13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68" y="0"/>
            <a:ext cx="4522857" cy="4433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235355" y="624975"/>
            <a:ext cx="527713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Экспо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не?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бүкіләлемдік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көрме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жарым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ғасырлық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тарихы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көрме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Уикипедияның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тілімен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айтсақ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«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индустрияландырудың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белгісі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техникалық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һәм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технологиялық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жетістіктерді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көрсететін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алғаш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1851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Ұлыбританияда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өткен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Содан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бері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көрме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алпыс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бес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өткен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Уикипедияда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жарияланған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соңғы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мәліметке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сүйенсек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«Экспо-2017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өткізу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тендерді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ұйымдастырушылар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көрме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өткізетін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елге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шараның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2,3 миллиард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долларға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түсетінін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бағалаған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Көрмені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өткізуге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қала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таласқан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біздің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Астанамыз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Бельгияның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Льеж </a:t>
            </a:r>
            <a:r>
              <a:rPr lang="ru-RU" sz="2000" b="1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қаласы</a:t>
            </a:r>
            <a:r>
              <a:rPr lang="ru-RU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70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44946" y="428852"/>
            <a:ext cx="4274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ЭКСПО 2017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Равнобедренный треугольник 5">
            <a:hlinkClick r:id="rId3" action="ppaction://hlinkfile"/>
          </p:cNvPr>
          <p:cNvSpPr/>
          <p:nvPr/>
        </p:nvSpPr>
        <p:spPr>
          <a:xfrm>
            <a:off x="5240740" y="2934269"/>
            <a:ext cx="4230806" cy="29615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939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ЭКСПО - 2017 көрмесі қалай өтпек?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халықаралық</a:t>
            </a:r>
            <a:r>
              <a:rPr lang="ru-RU" dirty="0"/>
              <a:t> “ЭКСПО-2017″ </a:t>
            </a:r>
            <a:r>
              <a:rPr lang="ru-RU" dirty="0" err="1"/>
              <a:t>көрмесін</a:t>
            </a:r>
            <a:r>
              <a:rPr lang="ru-RU" dirty="0"/>
              <a:t> </a:t>
            </a:r>
            <a:r>
              <a:rPr lang="ru-RU" dirty="0" err="1"/>
              <a:t>өткізу</a:t>
            </a:r>
            <a:r>
              <a:rPr lang="ru-RU" dirty="0"/>
              <a:t> </a:t>
            </a:r>
            <a:r>
              <a:rPr lang="ru-RU" dirty="0" err="1"/>
              <a:t>барысында</a:t>
            </a:r>
            <a:r>
              <a:rPr lang="ru-RU" dirty="0"/>
              <a:t> </a:t>
            </a:r>
            <a:r>
              <a:rPr lang="ru-RU" dirty="0" err="1"/>
              <a:t>демеушіліктен</a:t>
            </a:r>
            <a:r>
              <a:rPr lang="ru-RU" dirty="0"/>
              <a:t>, билет </a:t>
            </a:r>
            <a:r>
              <a:rPr lang="ru-RU" dirty="0" err="1"/>
              <a:t>сатудан</a:t>
            </a:r>
            <a:r>
              <a:rPr lang="ru-RU" dirty="0"/>
              <a:t>, </a:t>
            </a:r>
            <a:r>
              <a:rPr lang="ru-RU" dirty="0" err="1"/>
              <a:t>тамақтандырудан</a:t>
            </a:r>
            <a:r>
              <a:rPr lang="ru-RU" dirty="0"/>
              <a:t>, </a:t>
            </a:r>
            <a:r>
              <a:rPr lang="ru-RU" dirty="0" err="1"/>
              <a:t>қызметтер</a:t>
            </a:r>
            <a:r>
              <a:rPr lang="ru-RU" dirty="0"/>
              <a:t> </a:t>
            </a:r>
            <a:r>
              <a:rPr lang="ru-RU" dirty="0" err="1"/>
              <a:t>көрсетуден</a:t>
            </a:r>
            <a:r>
              <a:rPr lang="ru-RU" dirty="0"/>
              <a:t> 330 млн </a:t>
            </a:r>
            <a:r>
              <a:rPr lang="ru-RU" dirty="0" err="1"/>
              <a:t>евроға</a:t>
            </a:r>
            <a:r>
              <a:rPr lang="ru-RU" dirty="0"/>
              <a:t> </a:t>
            </a:r>
            <a:r>
              <a:rPr lang="ru-RU" dirty="0" err="1"/>
              <a:t>жуық</a:t>
            </a:r>
            <a:r>
              <a:rPr lang="ru-RU" dirty="0"/>
              <a:t> </a:t>
            </a:r>
            <a:r>
              <a:rPr lang="ru-RU" dirty="0" err="1"/>
              <a:t>кіріс</a:t>
            </a:r>
            <a:r>
              <a:rPr lang="ru-RU" dirty="0"/>
              <a:t> </a:t>
            </a:r>
            <a:r>
              <a:rPr lang="ru-RU" dirty="0" err="1"/>
              <a:t>алуды</a:t>
            </a:r>
            <a:r>
              <a:rPr lang="ru-RU" dirty="0"/>
              <a:t> </a:t>
            </a:r>
            <a:r>
              <a:rPr lang="ru-RU" dirty="0" err="1"/>
              <a:t>көздеп</a:t>
            </a:r>
            <a:r>
              <a:rPr lang="ru-RU" dirty="0"/>
              <a:t> </a:t>
            </a:r>
            <a:r>
              <a:rPr lang="ru-RU" dirty="0" err="1"/>
              <a:t>отыр</a:t>
            </a:r>
            <a:r>
              <a:rPr lang="ru-RU" dirty="0"/>
              <a:t>. </a:t>
            </a:r>
            <a:r>
              <a:rPr lang="ru-RU" dirty="0" err="1"/>
              <a:t>ҚазАқпараттың</a:t>
            </a:r>
            <a:r>
              <a:rPr lang="ru-RU" dirty="0"/>
              <a:t> </a:t>
            </a:r>
            <a:r>
              <a:rPr lang="ru-RU" dirty="0" err="1"/>
              <a:t>мәлімдеуінше</a:t>
            </a:r>
            <a:r>
              <a:rPr lang="ru-RU" dirty="0"/>
              <a:t>,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Елбасы</a:t>
            </a:r>
            <a:r>
              <a:rPr lang="ru-RU" dirty="0"/>
              <a:t> «ЭКСПО-2017» </a:t>
            </a:r>
            <a:r>
              <a:rPr lang="ru-RU" dirty="0" err="1"/>
              <a:t>мамандандырылған</a:t>
            </a:r>
            <a:r>
              <a:rPr lang="ru-RU" dirty="0"/>
              <a:t> </a:t>
            </a:r>
            <a:r>
              <a:rPr lang="ru-RU" dirty="0" err="1"/>
              <a:t>көрмесін</a:t>
            </a:r>
            <a:r>
              <a:rPr lang="ru-RU" dirty="0"/>
              <a:t> </a:t>
            </a:r>
            <a:r>
              <a:rPr lang="ru-RU" dirty="0" err="1"/>
              <a:t>өткізуге</a:t>
            </a:r>
            <a:r>
              <a:rPr lang="ru-RU" dirty="0"/>
              <a:t> </a:t>
            </a:r>
            <a:r>
              <a:rPr lang="ru-RU" dirty="0" err="1"/>
              <a:t>дайындық</a:t>
            </a:r>
            <a:r>
              <a:rPr lang="ru-RU" dirty="0"/>
              <a:t> </a:t>
            </a:r>
            <a:r>
              <a:rPr lang="ru-RU" dirty="0" err="1"/>
              <a:t>барысы</a:t>
            </a:r>
            <a:r>
              <a:rPr lang="ru-RU" dirty="0"/>
              <a:t> </a:t>
            </a:r>
            <a:r>
              <a:rPr lang="ru-RU" dirty="0" err="1"/>
              <a:t>жөніндегі</a:t>
            </a:r>
            <a:r>
              <a:rPr lang="ru-RU" dirty="0"/>
              <a:t> </a:t>
            </a:r>
            <a:r>
              <a:rPr lang="ru-RU" dirty="0" err="1"/>
              <a:t>кеңесте</a:t>
            </a:r>
            <a:r>
              <a:rPr lang="ru-RU" dirty="0"/>
              <a:t> </a:t>
            </a:r>
            <a:r>
              <a:rPr lang="ru-RU" dirty="0" err="1"/>
              <a:t>жария</a:t>
            </a:r>
            <a:r>
              <a:rPr lang="ru-RU" dirty="0"/>
              <a:t> </a:t>
            </a:r>
            <a:r>
              <a:rPr lang="ru-RU" dirty="0" err="1"/>
              <a:t>еткен</a:t>
            </a:r>
            <a:r>
              <a:rPr lang="ru-RU" dirty="0"/>
              <a:t>.</a:t>
            </a:r>
          </a:p>
          <a:p>
            <a:pPr fontAlgn="t"/>
            <a:r>
              <a:rPr lang="ru-RU" dirty="0"/>
              <a:t>“</a:t>
            </a:r>
            <a:r>
              <a:rPr lang="ru-RU" dirty="0" err="1"/>
              <a:t>Жария</a:t>
            </a:r>
            <a:r>
              <a:rPr lang="ru-RU" dirty="0"/>
              <a:t> </a:t>
            </a:r>
            <a:r>
              <a:rPr lang="ru-RU" dirty="0" err="1"/>
              <a:t>етілген</a:t>
            </a:r>
            <a:r>
              <a:rPr lang="ru-RU" dirty="0"/>
              <a:t> </a:t>
            </a:r>
            <a:r>
              <a:rPr lang="ru-RU" dirty="0" err="1"/>
              <a:t>Тіркеу</a:t>
            </a:r>
            <a:r>
              <a:rPr lang="ru-RU" dirty="0"/>
              <a:t> </a:t>
            </a:r>
            <a:r>
              <a:rPr lang="ru-RU" dirty="0" err="1"/>
              <a:t>досьесіне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, </a:t>
            </a:r>
            <a:r>
              <a:rPr lang="ru-RU" dirty="0" err="1"/>
              <a:t>біз</a:t>
            </a:r>
            <a:r>
              <a:rPr lang="ru-RU" dirty="0"/>
              <a:t> </a:t>
            </a:r>
            <a:r>
              <a:rPr lang="ru-RU" dirty="0" err="1"/>
              <a:t>демеушіліктен</a:t>
            </a:r>
            <a:r>
              <a:rPr lang="ru-RU" dirty="0"/>
              <a:t>, билет </a:t>
            </a:r>
            <a:r>
              <a:rPr lang="ru-RU" dirty="0" err="1"/>
              <a:t>сатудан</a:t>
            </a:r>
            <a:r>
              <a:rPr lang="ru-RU" dirty="0"/>
              <a:t>, </a:t>
            </a:r>
            <a:r>
              <a:rPr lang="ru-RU" dirty="0" err="1"/>
              <a:t>тамақтандырудан</a:t>
            </a:r>
            <a:r>
              <a:rPr lang="ru-RU" dirty="0"/>
              <a:t>, </a:t>
            </a:r>
            <a:r>
              <a:rPr lang="ru-RU" dirty="0" err="1"/>
              <a:t>қызметтер</a:t>
            </a:r>
            <a:r>
              <a:rPr lang="ru-RU" dirty="0"/>
              <a:t> </a:t>
            </a:r>
            <a:r>
              <a:rPr lang="ru-RU" dirty="0" err="1"/>
              <a:t>көрсетуден</a:t>
            </a:r>
            <a:r>
              <a:rPr lang="ru-RU" dirty="0"/>
              <a:t> 330 млн </a:t>
            </a:r>
            <a:r>
              <a:rPr lang="ru-RU" dirty="0" err="1"/>
              <a:t>евроға</a:t>
            </a:r>
            <a:r>
              <a:rPr lang="ru-RU" dirty="0"/>
              <a:t> </a:t>
            </a:r>
            <a:r>
              <a:rPr lang="ru-RU" dirty="0" err="1"/>
              <a:t>жуық</a:t>
            </a:r>
            <a:r>
              <a:rPr lang="ru-RU" dirty="0"/>
              <a:t> </a:t>
            </a:r>
            <a:r>
              <a:rPr lang="ru-RU" dirty="0" err="1"/>
              <a:t>кіріс</a:t>
            </a:r>
            <a:r>
              <a:rPr lang="ru-RU" dirty="0"/>
              <a:t> </a:t>
            </a:r>
            <a:r>
              <a:rPr lang="ru-RU" dirty="0" err="1"/>
              <a:t>алуды</a:t>
            </a:r>
            <a:r>
              <a:rPr lang="ru-RU" dirty="0"/>
              <a:t> </a:t>
            </a:r>
            <a:r>
              <a:rPr lang="ru-RU" dirty="0" err="1"/>
              <a:t>көздеп</a:t>
            </a:r>
            <a:r>
              <a:rPr lang="ru-RU" dirty="0"/>
              <a:t> </a:t>
            </a:r>
            <a:r>
              <a:rPr lang="ru-RU" dirty="0" err="1"/>
              <a:t>отырмыз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ретте</a:t>
            </a:r>
            <a:r>
              <a:rPr lang="ru-RU" dirty="0"/>
              <a:t> </a:t>
            </a:r>
            <a:r>
              <a:rPr lang="ru-RU" dirty="0" err="1"/>
              <a:t>жаһандық</a:t>
            </a:r>
            <a:r>
              <a:rPr lang="ru-RU" dirty="0"/>
              <a:t> </a:t>
            </a:r>
            <a:r>
              <a:rPr lang="ru-RU" dirty="0" err="1"/>
              <a:t>демеушілермен</a:t>
            </a:r>
            <a:r>
              <a:rPr lang="ru-RU" dirty="0"/>
              <a:t> </a:t>
            </a:r>
            <a:r>
              <a:rPr lang="ru-RU" dirty="0" err="1"/>
              <a:t>арада</a:t>
            </a:r>
            <a:r>
              <a:rPr lang="ru-RU" dirty="0"/>
              <a:t> </a:t>
            </a:r>
            <a:r>
              <a:rPr lang="ru-RU" dirty="0" err="1"/>
              <a:t>келісімдерге</a:t>
            </a:r>
            <a:r>
              <a:rPr lang="ru-RU" dirty="0"/>
              <a:t> </a:t>
            </a:r>
            <a:r>
              <a:rPr lang="ru-RU" dirty="0" err="1"/>
              <a:t>қол</a:t>
            </a:r>
            <a:r>
              <a:rPr lang="ru-RU" dirty="0"/>
              <a:t> </a:t>
            </a:r>
            <a:r>
              <a:rPr lang="ru-RU" dirty="0" err="1"/>
              <a:t>қою</a:t>
            </a:r>
            <a:r>
              <a:rPr lang="ru-RU" dirty="0"/>
              <a:t> «ЭКСПО-2017» </a:t>
            </a:r>
            <a:r>
              <a:rPr lang="ru-RU" dirty="0" err="1"/>
              <a:t>көрмесінің</a:t>
            </a:r>
            <a:r>
              <a:rPr lang="ru-RU" dirty="0"/>
              <a:t> </a:t>
            </a:r>
            <a:r>
              <a:rPr lang="ru-RU" dirty="0" err="1"/>
              <a:t>кірістілігі</a:t>
            </a:r>
            <a:r>
              <a:rPr lang="ru-RU" dirty="0"/>
              <a:t> </a:t>
            </a:r>
            <a:r>
              <a:rPr lang="ru-RU" dirty="0" err="1"/>
              <a:t>мәселесін</a:t>
            </a:r>
            <a:r>
              <a:rPr lang="ru-RU" dirty="0"/>
              <a:t> </a:t>
            </a:r>
            <a:r>
              <a:rPr lang="ru-RU" dirty="0" err="1"/>
              <a:t>оң</a:t>
            </a:r>
            <a:r>
              <a:rPr lang="ru-RU" dirty="0"/>
              <a:t> </a:t>
            </a:r>
            <a:r>
              <a:rPr lang="ru-RU" dirty="0" err="1"/>
              <a:t>шешу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басты</a:t>
            </a:r>
            <a:r>
              <a:rPr lang="ru-RU" dirty="0"/>
              <a:t> </a:t>
            </a:r>
            <a:r>
              <a:rPr lang="ru-RU" dirty="0" err="1"/>
              <a:t>мәселе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саналады</a:t>
            </a:r>
            <a:r>
              <a:rPr lang="ru-RU" dirty="0"/>
              <a:t>. Досье </a:t>
            </a:r>
            <a:r>
              <a:rPr lang="ru-RU" dirty="0" err="1"/>
              <a:t>жоспары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, </a:t>
            </a:r>
            <a:r>
              <a:rPr lang="ru-RU" dirty="0" err="1"/>
              <a:t>біз</a:t>
            </a:r>
            <a:r>
              <a:rPr lang="ru-RU" dirty="0"/>
              <a:t> тек </a:t>
            </a:r>
            <a:r>
              <a:rPr lang="ru-RU" dirty="0" err="1"/>
              <a:t>демеушіліктен</a:t>
            </a:r>
            <a:r>
              <a:rPr lang="ru-RU" dirty="0"/>
              <a:t>, </a:t>
            </a:r>
            <a:r>
              <a:rPr lang="ru-RU" dirty="0" err="1"/>
              <a:t>соның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 «ЭКСПО»-</a:t>
            </a:r>
            <a:r>
              <a:rPr lang="ru-RU" dirty="0" err="1"/>
              <a:t>ның</a:t>
            </a:r>
            <a:r>
              <a:rPr lang="ru-RU" dirty="0"/>
              <a:t> </a:t>
            </a:r>
            <a:r>
              <a:rPr lang="ru-RU" dirty="0" err="1"/>
              <a:t>жаһандық</a:t>
            </a:r>
            <a:r>
              <a:rPr lang="ru-RU" dirty="0"/>
              <a:t> 8 </a:t>
            </a:r>
            <a:r>
              <a:rPr lang="ru-RU" dirty="0" err="1"/>
              <a:t>серіктесін</a:t>
            </a:r>
            <a:r>
              <a:rPr lang="ru-RU" dirty="0"/>
              <a:t> </a:t>
            </a:r>
            <a:r>
              <a:rPr lang="ru-RU" dirty="0" err="1"/>
              <a:t>тартудан</a:t>
            </a:r>
            <a:r>
              <a:rPr lang="ru-RU" dirty="0"/>
              <a:t> 200 млн </a:t>
            </a:r>
            <a:r>
              <a:rPr lang="ru-RU" dirty="0" err="1"/>
              <a:t>евродан</a:t>
            </a:r>
            <a:r>
              <a:rPr lang="ru-RU" dirty="0"/>
              <a:t> </a:t>
            </a:r>
            <a:r>
              <a:rPr lang="ru-RU" dirty="0" err="1"/>
              <a:t>астам</a:t>
            </a:r>
            <a:r>
              <a:rPr lang="ru-RU" dirty="0"/>
              <a:t> </a:t>
            </a:r>
            <a:r>
              <a:rPr lang="ru-RU" dirty="0" err="1"/>
              <a:t>қаражат</a:t>
            </a:r>
            <a:r>
              <a:rPr lang="ru-RU" dirty="0"/>
              <a:t> </a:t>
            </a:r>
            <a:r>
              <a:rPr lang="ru-RU" dirty="0" err="1"/>
              <a:t>табуға</a:t>
            </a:r>
            <a:r>
              <a:rPr lang="ru-RU" dirty="0"/>
              <a:t> </a:t>
            </a:r>
            <a:r>
              <a:rPr lang="ru-RU" dirty="0" err="1"/>
              <a:t>тиіспіз</a:t>
            </a:r>
            <a:r>
              <a:rPr lang="ru-RU" dirty="0"/>
              <a:t>, –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сөзінде</a:t>
            </a:r>
            <a:r>
              <a:rPr lang="ru-RU" dirty="0"/>
              <a:t> </a:t>
            </a:r>
            <a:r>
              <a:rPr lang="ru-RU" dirty="0" err="1"/>
              <a:t>Нұрсұлтан</a:t>
            </a:r>
            <a:r>
              <a:rPr lang="ru-RU" dirty="0"/>
              <a:t> Назарбаев.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8888327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108</Words>
  <Application>Microsoft Office PowerPoint</Application>
  <PresentationFormat>Широкоэкранный</PresentationFormat>
  <Paragraphs>6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ЭКСПО - 2017 көрмесі қалай өтпек?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2</cp:revision>
  <dcterms:created xsi:type="dcterms:W3CDTF">2017-01-25T05:50:25Z</dcterms:created>
  <dcterms:modified xsi:type="dcterms:W3CDTF">2017-01-25T06:00:54Z</dcterms:modified>
</cp:coreProperties>
</file>