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17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0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4079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993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1520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463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114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73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68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30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66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2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7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57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21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02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250EA-8416-4693-9905-2CD8B70468B5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846816-F317-494A-9DFB-725C14BE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1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../Downloads/&#1178;&#1072;&#1079;&#1072;&#1179;&#1089;&#1090;&#1072;&#1085;%20&#1058;&#1241;&#1091;&#1077;&#1083;&#1089;&#1110;&#1079;&#1076;&#1110;&#1075;&#1110;&#1085;&#1077;%2025%20&#1078;&#1099;&#1083;..m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5403" y="1779979"/>
            <a:ext cx="1013264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Тәуелсіздікке 25-жыл</a:t>
            </a:r>
            <a:endParaRPr lang="ru-RU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80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8740" y="510236"/>
            <a:ext cx="970355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Еліңнің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болсаң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Еліңе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ашыса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азаматтық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намысың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қазақтың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жалғыз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мемлекетінің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нығайып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көркеюі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жолында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теріңді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сығып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Жердің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елдің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иесі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екеніңді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ұмытпа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!» (Н. Назарбаев).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қаламның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ұшымен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жазылып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барша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қауымның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жүрегіне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орнаған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ауыздан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айтылып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өлкемді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шарлаған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осынау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ыстық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ыстық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көңіл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лебізі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бүгін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бар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тамырымыздың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лүпіл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бүлкіліндей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естіледі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бізге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Иә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жұртының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дүйім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елінің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қызу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құштарлықпен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сарқылмас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сүйіспеншілікпен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айтар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ардақ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тұтар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асыл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лебізі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сұлулық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асқақ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шалқыған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дәулет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көркейген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сәулет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Елдік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туымыз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үйіміз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алтын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шаңырағымыз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осында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Жарастығымыздың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жақсылығымыздың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тыныштығымыздың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қиясы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махаббатымыздың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ұясы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Талай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талай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қас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батырлар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жанын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қиып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қорғап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талай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арулар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махаббат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құрбаны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талай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өзегі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өртенген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өкінішті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жандар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қуаныштан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жүрегі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жарыла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шаттанған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пенделердің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куәгері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Отанымыз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ел.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тәуелсіздік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жолында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бабам не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көрмеді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десеңізші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?!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Еліміздің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басынан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азап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аштық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сұм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соғыс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өтті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Әсіресе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ғасыр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халқы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тиіп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қайғыға</a:t>
            </a:r>
            <a:r>
              <a:rPr lang="ru-RU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толы </a:t>
            </a:r>
            <a:r>
              <a:rPr lang="ru-RU" sz="2000" b="0" i="0" dirty="0" err="1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кезеңімен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0" i="0" dirty="0" smtClean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© www.ZHARAR.com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2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91484" y="2967335"/>
            <a:ext cx="7209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hlinkClick r:id="rId2" action="ppaction://hlinkfile"/>
              </a:rPr>
              <a:t>Еліміз 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hlinkClick r:id="rId2" action="ppaction://hlinkfile"/>
              </a:rPr>
              <a:t>1000 </a:t>
            </a:r>
            <a:r>
              <a:rPr lang="ru-RU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hlinkClick r:id="rId2" action="ppaction://hlinkfile"/>
              </a:rPr>
              <a:t>жасасын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103847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238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</cp:revision>
  <dcterms:created xsi:type="dcterms:W3CDTF">2017-01-25T05:54:44Z</dcterms:created>
  <dcterms:modified xsi:type="dcterms:W3CDTF">2017-01-25T06:02:44Z</dcterms:modified>
</cp:coreProperties>
</file>